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59" r:id="rId4"/>
    <p:sldId id="261" r:id="rId5"/>
    <p:sldId id="262" r:id="rId6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94660"/>
  </p:normalViewPr>
  <p:slideViewPr>
    <p:cSldViewPr snapToGrid="0" snapToObjects="1">
      <p:cViewPr varScale="1">
        <p:scale>
          <a:sx n="66" d="100"/>
          <a:sy n="66" d="100"/>
        </p:scale>
        <p:origin x="388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02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8015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176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4206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62504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3385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1745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512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49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0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0334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12DDA-228E-ED4A-A443-231F80B52260}" type="datetimeFigureOut">
              <a:rPr lang="de-DE" smtClean="0"/>
              <a:t>28.06.2018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9ED0B-6564-4542-8CB2-E6C7C0DAA59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2690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4174"/>
            <a:ext cx="7772400" cy="1470025"/>
          </a:xfrm>
        </p:spPr>
        <p:txBody>
          <a:bodyPr/>
          <a:lstStyle/>
          <a:p>
            <a:r>
              <a:rPr lang="de-DE" b="1" dirty="0" smtClean="0"/>
              <a:t>Sportprofil</a:t>
            </a:r>
            <a:r>
              <a:rPr lang="de-DE" dirty="0" smtClean="0"/>
              <a:t> an der                                GMS Karlsbad-</a:t>
            </a:r>
            <a:r>
              <a:rPr lang="de-DE" dirty="0" err="1" smtClean="0"/>
              <a:t>Waldbronn</a:t>
            </a:r>
            <a:endParaRPr lang="de-DE" dirty="0"/>
          </a:p>
        </p:txBody>
      </p:sp>
      <p:pic>
        <p:nvPicPr>
          <p:cNvPr id="4" name="Bild 3" descr="Logo_Farbe_transp-300x9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4609" y="1041776"/>
            <a:ext cx="2749363" cy="824809"/>
          </a:xfrm>
          <a:prstGeom prst="rect">
            <a:avLst/>
          </a:prstGeom>
        </p:spPr>
      </p:pic>
      <p:sp>
        <p:nvSpPr>
          <p:cNvPr id="10" name="Inhaltsplatzhalter 2"/>
          <p:cNvSpPr txBox="1">
            <a:spLocks/>
          </p:cNvSpPr>
          <p:nvPr/>
        </p:nvSpPr>
        <p:spPr>
          <a:xfrm>
            <a:off x="336237" y="3837696"/>
            <a:ext cx="8229600" cy="25724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b="1" dirty="0" smtClean="0">
                <a:solidFill>
                  <a:schemeClr val="tx1"/>
                </a:solidFill>
              </a:rPr>
              <a:t>koedukativ</a:t>
            </a:r>
            <a:r>
              <a:rPr lang="de-DE" dirty="0" smtClean="0">
                <a:solidFill>
                  <a:schemeClr val="tx1"/>
                </a:solidFill>
              </a:rPr>
              <a:t> (Mädchen &amp; Jungen zusammen)</a:t>
            </a:r>
          </a:p>
          <a:p>
            <a:r>
              <a:rPr lang="de-DE" dirty="0" smtClean="0">
                <a:solidFill>
                  <a:schemeClr val="tx1"/>
                </a:solidFill>
              </a:rPr>
              <a:t>Ergänzend zum regulären Sportunterricht: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2 Stunden Sport (vertieft + erweitert)</a:t>
            </a:r>
          </a:p>
          <a:p>
            <a:r>
              <a:rPr lang="de-DE" b="1" dirty="0" smtClean="0">
                <a:solidFill>
                  <a:schemeClr val="tx1"/>
                </a:solidFill>
              </a:rPr>
              <a:t>1 Stunde Theorie (Lernnachweise!)</a:t>
            </a:r>
            <a:endParaRPr lang="de-DE" dirty="0" smtClean="0">
              <a:solidFill>
                <a:schemeClr val="tx1"/>
              </a:solidFill>
            </a:endParaRP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670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 xmlns:p14="http://schemas.microsoft.com/office/powerpoint/2010/main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Inhaltsbezogene Kompetenzen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417638"/>
            <a:ext cx="7772400" cy="4525963"/>
          </a:xfrm>
        </p:spPr>
        <p:txBody>
          <a:bodyPr>
            <a:normAutofit fontScale="92500" lnSpcReduction="20000"/>
          </a:bodyPr>
          <a:lstStyle/>
          <a:p>
            <a:r>
              <a:rPr lang="de-DE" dirty="0" smtClean="0"/>
              <a:t>Wissen</a:t>
            </a:r>
          </a:p>
          <a:p>
            <a:r>
              <a:rPr lang="de-DE" dirty="0" smtClean="0"/>
              <a:t>Spielen </a:t>
            </a:r>
            <a:r>
              <a:rPr lang="mr-IN" dirty="0" smtClean="0"/>
              <a:t>–</a:t>
            </a:r>
            <a:r>
              <a:rPr lang="de-DE" dirty="0" smtClean="0"/>
              <a:t> z. B. Spieltaktik auf höherem Niveau</a:t>
            </a:r>
          </a:p>
          <a:p>
            <a:r>
              <a:rPr lang="de-DE" dirty="0" smtClean="0"/>
              <a:t>Laufen, Springen, Werfen</a:t>
            </a:r>
          </a:p>
          <a:p>
            <a:r>
              <a:rPr lang="de-DE" dirty="0" smtClean="0"/>
              <a:t>Bewegen an Geräten </a:t>
            </a:r>
          </a:p>
          <a:p>
            <a:r>
              <a:rPr lang="de-DE" dirty="0" smtClean="0"/>
              <a:t>Bewegen im Wasser</a:t>
            </a:r>
          </a:p>
          <a:p>
            <a:r>
              <a:rPr lang="de-DE" dirty="0" smtClean="0"/>
              <a:t>Tanzen, Gestalten, Darstellen</a:t>
            </a:r>
          </a:p>
          <a:p>
            <a:r>
              <a:rPr lang="de-DE" dirty="0" smtClean="0"/>
              <a:t>Fitness entwickeln</a:t>
            </a:r>
          </a:p>
          <a:p>
            <a:r>
              <a:rPr lang="de-DE" dirty="0" smtClean="0"/>
              <a:t>Miteinander / gegeneinander kämpfen</a:t>
            </a:r>
          </a:p>
          <a:p>
            <a:r>
              <a:rPr lang="de-DE" dirty="0" smtClean="0"/>
              <a:t>Fahren, Rollen, Gleiten</a:t>
            </a:r>
          </a:p>
        </p:txBody>
      </p:sp>
      <p:pic>
        <p:nvPicPr>
          <p:cNvPr id="5" name="Bild 4" descr="yoga-150260__34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481" y="2294495"/>
            <a:ext cx="2374532" cy="2274200"/>
          </a:xfrm>
          <a:prstGeom prst="rect">
            <a:avLst/>
          </a:prstGeom>
        </p:spPr>
      </p:pic>
      <p:pic>
        <p:nvPicPr>
          <p:cNvPr id="6" name="Bild 5" descr="Logo_Farbe_transp-300x90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94" y="5762183"/>
            <a:ext cx="2880606" cy="86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232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Prozessbezogene Kompetenzen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14400" y="1168837"/>
            <a:ext cx="7570616" cy="2610717"/>
          </a:xfrm>
        </p:spPr>
        <p:txBody>
          <a:bodyPr>
            <a:noAutofit/>
          </a:bodyPr>
          <a:lstStyle/>
          <a:p>
            <a:r>
              <a:rPr lang="de-DE" sz="2400" b="1" dirty="0" smtClean="0"/>
              <a:t>Personalkompetenz </a:t>
            </a:r>
            <a:r>
              <a:rPr lang="mr-IN" sz="2000" dirty="0" smtClean="0"/>
              <a:t>–</a:t>
            </a:r>
            <a:r>
              <a:rPr lang="de-DE" sz="2000" dirty="0" smtClean="0"/>
              <a:t> kritisch mit dem eigenen Verhalten beschäftigen (Selbstreflexion) und es bewusst steuern (Selbststeuerung); sich trotz Widerständen weiter motivieren, ...</a:t>
            </a:r>
          </a:p>
          <a:p>
            <a:r>
              <a:rPr lang="de-DE" sz="2400" b="1" dirty="0" smtClean="0"/>
              <a:t>Sozialkompetenz </a:t>
            </a:r>
            <a:r>
              <a:rPr lang="mr-IN" sz="2000" dirty="0" smtClean="0"/>
              <a:t>–</a:t>
            </a:r>
            <a:r>
              <a:rPr lang="de-DE" sz="2000" dirty="0" smtClean="0"/>
              <a:t> positive soziale Beziehungen zu Mitschüler/innen aufbauen und aufrechterhalten</a:t>
            </a:r>
          </a:p>
          <a:p>
            <a:r>
              <a:rPr lang="de-DE" sz="2400" b="1" dirty="0" smtClean="0"/>
              <a:t>Bewegungskompetenz</a:t>
            </a:r>
            <a:r>
              <a:rPr lang="de-DE" sz="2400" dirty="0" smtClean="0"/>
              <a:t> </a:t>
            </a:r>
            <a:r>
              <a:rPr lang="mr-IN" sz="2000" dirty="0" smtClean="0"/>
              <a:t>–</a:t>
            </a:r>
            <a:r>
              <a:rPr lang="de-DE" sz="2000" dirty="0" smtClean="0"/>
              <a:t> Kondition, Koordination, Bewegungsgestaltung, Bewegungsausdruck, ...</a:t>
            </a:r>
          </a:p>
          <a:p>
            <a:r>
              <a:rPr lang="de-DE" sz="2400" b="1" dirty="0" smtClean="0"/>
              <a:t>Reflexionskompetenz</a:t>
            </a:r>
            <a:r>
              <a:rPr lang="de-DE" sz="2400" dirty="0" smtClean="0"/>
              <a:t> </a:t>
            </a:r>
            <a:r>
              <a:rPr lang="mr-IN" sz="2000" dirty="0" smtClean="0"/>
              <a:t>–</a:t>
            </a:r>
            <a:r>
              <a:rPr lang="de-DE" sz="2000" dirty="0" smtClean="0"/>
              <a:t> Hinterfragen und Beurteilen von Phänomenen und Fragestellungen aus Bewegung, Spiel und Sport</a:t>
            </a:r>
            <a:endParaRPr lang="de-DE" sz="2000" dirty="0"/>
          </a:p>
        </p:txBody>
      </p:sp>
      <p:sp>
        <p:nvSpPr>
          <p:cNvPr id="5" name="Textfeld 4"/>
          <p:cNvSpPr txBox="1"/>
          <p:nvPr/>
        </p:nvSpPr>
        <p:spPr>
          <a:xfrm>
            <a:off x="914400" y="4589115"/>
            <a:ext cx="7772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 smtClean="0"/>
              <a:t>Zusätzliche Leistungsanforderung:                               </a:t>
            </a:r>
            <a:r>
              <a:rPr lang="de-DE" sz="2200" dirty="0" smtClean="0"/>
              <a:t>Vorhaben im sozialen Bereich umsetzen, z.B. Mittagspausen-angebot oder Angebot am Sporttag gestalten</a:t>
            </a:r>
            <a:endParaRPr lang="de-DE" sz="2200" dirty="0"/>
          </a:p>
        </p:txBody>
      </p:sp>
      <p:pic>
        <p:nvPicPr>
          <p:cNvPr id="6" name="Bild 5" descr="Logo_Farbe_transp-300x9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94" y="5762183"/>
            <a:ext cx="2880606" cy="86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404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Kompetenzbereich Wissen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07846" y="1236220"/>
            <a:ext cx="8658180" cy="4525963"/>
          </a:xfrm>
        </p:spPr>
        <p:txBody>
          <a:bodyPr>
            <a:normAutofit fontScale="85000" lnSpcReduction="10000"/>
          </a:bodyPr>
          <a:lstStyle/>
          <a:p>
            <a:r>
              <a:rPr lang="de-DE" b="1" dirty="0" smtClean="0"/>
              <a:t>Was ist Sport? Warum treiben Menschen Sport</a:t>
            </a:r>
            <a:r>
              <a:rPr lang="de-DE" dirty="0" smtClean="0"/>
              <a:t>?</a:t>
            </a:r>
          </a:p>
          <a:p>
            <a:r>
              <a:rPr lang="de-DE" b="1" dirty="0" smtClean="0"/>
              <a:t>Der passive und aktive Bewegungsapparat</a:t>
            </a:r>
            <a:r>
              <a:rPr lang="de-DE" dirty="0" smtClean="0"/>
              <a:t> </a:t>
            </a:r>
            <a:r>
              <a:rPr lang="de-DE" sz="2800" dirty="0" smtClean="0"/>
              <a:t>- Skelett, Gelenke, Muskeln, Sportverletzungen</a:t>
            </a:r>
          </a:p>
          <a:p>
            <a:r>
              <a:rPr lang="de-DE" b="1" dirty="0" smtClean="0"/>
              <a:t>Ernährung und Sport</a:t>
            </a:r>
          </a:p>
          <a:p>
            <a:r>
              <a:rPr lang="de-DE" b="1" dirty="0" smtClean="0"/>
              <a:t>Grundlagen der Trainingslehre </a:t>
            </a:r>
            <a:r>
              <a:rPr lang="de-DE" sz="2800" dirty="0" smtClean="0"/>
              <a:t>- Trainingsziele, Kraft, Ausdauer, Aufbau einer Trainingsstunde</a:t>
            </a:r>
          </a:p>
          <a:p>
            <a:r>
              <a:rPr lang="de-DE" b="1" dirty="0" smtClean="0"/>
              <a:t>Grundlagen der Bewegungslehre</a:t>
            </a:r>
            <a:r>
              <a:rPr lang="de-DE" dirty="0" smtClean="0"/>
              <a:t> </a:t>
            </a:r>
            <a:r>
              <a:rPr lang="de-DE" sz="2600" dirty="0" smtClean="0"/>
              <a:t>- Bewegungen beobachten und beschreiben </a:t>
            </a:r>
            <a:r>
              <a:rPr lang="mr-IN" sz="2600" dirty="0" smtClean="0"/>
              <a:t>–</a:t>
            </a:r>
            <a:r>
              <a:rPr lang="de-DE" sz="2600" dirty="0" smtClean="0"/>
              <a:t> biomechanisch (Physik), funktional (Wozu wird eine Aktion durchgeführt?)</a:t>
            </a:r>
          </a:p>
          <a:p>
            <a:r>
              <a:rPr lang="de-DE" b="1" dirty="0" smtClean="0"/>
              <a:t>Sport im sozialen Umfeld </a:t>
            </a:r>
            <a:r>
              <a:rPr lang="de-DE" sz="2600" dirty="0" smtClean="0"/>
              <a:t>- Sportgeschichte, Sport und Politik, Sport und Medien, Sport und Wirtschaft, Sportpsychologie</a:t>
            </a:r>
            <a:endParaRPr lang="de-DE" sz="2600" dirty="0"/>
          </a:p>
        </p:txBody>
      </p:sp>
      <p:pic>
        <p:nvPicPr>
          <p:cNvPr id="4" name="Bild 3" descr="Logo_Farbe_transp-300x9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94" y="5762183"/>
            <a:ext cx="2880606" cy="86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156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Voraussetzungen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90688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de-DE" dirty="0" smtClean="0"/>
              <a:t>Schwimmfähigkeit</a:t>
            </a:r>
          </a:p>
          <a:p>
            <a:r>
              <a:rPr lang="de-DE" dirty="0" smtClean="0"/>
              <a:t>Uneingeschränkte Sportfähigkeit</a:t>
            </a:r>
          </a:p>
          <a:p>
            <a:r>
              <a:rPr lang="de-DE" dirty="0" smtClean="0"/>
              <a:t>Kooperationsfähigkeit</a:t>
            </a:r>
          </a:p>
          <a:p>
            <a:r>
              <a:rPr lang="de-DE" dirty="0" smtClean="0"/>
              <a:t>Anstrengungsbereitschaft</a:t>
            </a:r>
          </a:p>
          <a:p>
            <a:r>
              <a:rPr lang="de-DE" dirty="0" smtClean="0"/>
              <a:t>Vielseitiges Sportinteresse</a:t>
            </a:r>
          </a:p>
          <a:p>
            <a:r>
              <a:rPr lang="de-DE" dirty="0" smtClean="0"/>
              <a:t>Fähigkeit, sich an vereinbarte Regeln zu halten</a:t>
            </a:r>
          </a:p>
          <a:p>
            <a:r>
              <a:rPr lang="de-DE" dirty="0" smtClean="0"/>
              <a:t>Bereitschaft, sich auf alle praktischen und theoretischen Inhalte einzulassen</a:t>
            </a:r>
          </a:p>
        </p:txBody>
      </p:sp>
      <p:pic>
        <p:nvPicPr>
          <p:cNvPr id="8" name="Bild 7" descr="images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5771" y="1025708"/>
            <a:ext cx="1217746" cy="1217746"/>
          </a:xfrm>
          <a:prstGeom prst="rect">
            <a:avLst/>
          </a:prstGeom>
        </p:spPr>
      </p:pic>
      <p:pic>
        <p:nvPicPr>
          <p:cNvPr id="9" name="Bild 8" descr="images-7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0997" y="5040741"/>
            <a:ext cx="1044530" cy="1044530"/>
          </a:xfrm>
          <a:prstGeom prst="rect">
            <a:avLst/>
          </a:prstGeom>
        </p:spPr>
      </p:pic>
      <p:pic>
        <p:nvPicPr>
          <p:cNvPr id="10" name="Bild 9" descr="runner-305189__340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8632" y="2645828"/>
            <a:ext cx="1077139" cy="1181378"/>
          </a:xfrm>
          <a:prstGeom prst="rect">
            <a:avLst/>
          </a:prstGeom>
        </p:spPr>
      </p:pic>
      <p:pic>
        <p:nvPicPr>
          <p:cNvPr id="11" name="Bild 10" descr="silhouette-3137201__340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53262" y="2485345"/>
            <a:ext cx="730255" cy="1460509"/>
          </a:xfrm>
          <a:prstGeom prst="rect">
            <a:avLst/>
          </a:prstGeom>
        </p:spPr>
      </p:pic>
      <p:pic>
        <p:nvPicPr>
          <p:cNvPr id="12" name="Bild 11" descr="Logo_Farbe_transp-300x90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6194" y="5762183"/>
            <a:ext cx="2880606" cy="86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24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258</Words>
  <Application>Microsoft Office PowerPoint</Application>
  <PresentationFormat>Bildschirmpräsentation (4:3)</PresentationFormat>
  <Paragraphs>36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Mangal</vt:lpstr>
      <vt:lpstr>Office-Design</vt:lpstr>
      <vt:lpstr>Sportprofil an der                                GMS Karlsbad-Waldbronn</vt:lpstr>
      <vt:lpstr>Inhaltsbezogene Kompetenzen</vt:lpstr>
      <vt:lpstr>Prozessbezogene Kompetenzen</vt:lpstr>
      <vt:lpstr>Kompetenzbereich Wissen</vt:lpstr>
      <vt:lpstr>Voraussetzungen</vt:lpstr>
    </vt:vector>
  </TitlesOfParts>
  <Company>Sonne im Leben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Sportprofil an der                                GMS Karlsbad-Waldbronn</dc:title>
  <dc:creator>Sylvia Wilms</dc:creator>
  <cp:lastModifiedBy>Sylvi</cp:lastModifiedBy>
  <cp:revision>42</cp:revision>
  <dcterms:created xsi:type="dcterms:W3CDTF">2018-06-10T09:50:28Z</dcterms:created>
  <dcterms:modified xsi:type="dcterms:W3CDTF">2018-06-28T09:14:32Z</dcterms:modified>
</cp:coreProperties>
</file>